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8" r:id="rId3"/>
    <p:sldId id="288" r:id="rId4"/>
    <p:sldId id="296" r:id="rId5"/>
    <p:sldId id="295" r:id="rId6"/>
    <p:sldId id="294" r:id="rId7"/>
    <p:sldId id="293" r:id="rId8"/>
    <p:sldId id="292" r:id="rId9"/>
    <p:sldId id="291" r:id="rId10"/>
    <p:sldId id="290" r:id="rId11"/>
    <p:sldId id="289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280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4" autoAdjust="0"/>
    <p:restoredTop sz="94660"/>
  </p:normalViewPr>
  <p:slideViewPr>
    <p:cSldViewPr>
      <p:cViewPr varScale="1">
        <p:scale>
          <a:sx n="42" d="100"/>
          <a:sy n="42" d="100"/>
        </p:scale>
        <p:origin x="-110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1C9C3-DB6B-45E7-81EF-21FBF7BD3627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FA840-CCFE-413F-AC5F-9ED2B3D51B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48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3039D1-985F-4DA6-B001-959CD136E460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rder.bplaced.net/" TargetMode="External"/><Relationship Id="rId2" Type="http://schemas.openxmlformats.org/officeDocument/2006/relationships/hyperlink" Target="http://www.isb.bayern.de/realschule/leistungserhebungen/abschlusspruefungen-realschule/mathemati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8828" y="3140968"/>
            <a:ext cx="7535580" cy="1793167"/>
          </a:xfrm>
        </p:spPr>
        <p:txBody>
          <a:bodyPr/>
          <a:lstStyle/>
          <a:p>
            <a:pPr marL="182880" indent="0">
              <a:buNone/>
            </a:pPr>
            <a:r>
              <a:rPr lang="de-DE" dirty="0" smtClean="0"/>
              <a:t>Abschlussprüfung</a:t>
            </a:r>
            <a:br>
              <a:rPr lang="de-DE" dirty="0" smtClean="0"/>
            </a:br>
            <a:r>
              <a:rPr lang="de-DE" dirty="0" smtClean="0"/>
              <a:t>2012 (nur Zeitangabe)</a:t>
            </a:r>
            <a:endParaRPr lang="de-DE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70600" cy="76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60648"/>
            <a:ext cx="77990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79615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6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2051556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84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7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2339588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78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7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2627620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72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2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(3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259142" y="2915652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66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4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0"/>
    </mc:Choice>
    <mc:Fallback xmlns="">
      <p:transition spd="slow" advTm="18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3203684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63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0"/>
    </mc:Choice>
    <mc:Fallback xmlns="">
      <p:transition spd="slow" advTm="90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(9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3419708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48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0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000"/>
    </mc:Choice>
    <mc:Fallback xmlns="">
      <p:transition spd="slow" advTm="54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(9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(6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3707740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39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3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(9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B2.3 (3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3995772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33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6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0"/>
    </mc:Choice>
    <mc:Fallback xmlns="">
      <p:transition spd="slow" advTm="18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(9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B2.3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B2.4 (12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4283804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30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5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000"/>
    </mc:Choice>
    <mc:Fallback xmlns="">
      <p:transition spd="slow" advTm="72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(9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B2.3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B2.4 (12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B2.5 (6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4571836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18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MII / III 2012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56166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/>
              <a:t>Drucke dir die Abschlussprüfung aus und lege mindestens 8 leere, karierte Blätter bereit. </a:t>
            </a:r>
          </a:p>
          <a:p>
            <a:pPr marL="45720" indent="0">
              <a:buNone/>
            </a:pPr>
            <a:r>
              <a:rPr lang="de-DE" sz="1200" dirty="0">
                <a:hlinkClick r:id="rId2"/>
              </a:rPr>
              <a:t>http://www.isb.bayern.de/realschule/leistungserhebungen/abschlusspruefungen-realschule/mathematik/</a:t>
            </a:r>
            <a:endParaRPr lang="de-DE" sz="1200" dirty="0"/>
          </a:p>
          <a:p>
            <a:pPr marL="45720" indent="0">
              <a:buNone/>
            </a:pPr>
            <a:endParaRPr lang="de-DE" dirty="0" smtClean="0"/>
          </a:p>
          <a:p>
            <a:pPr marL="45720" indent="0">
              <a:buNone/>
            </a:pPr>
            <a:r>
              <a:rPr lang="de-DE" dirty="0" smtClean="0"/>
              <a:t>Zusätzlich brauchst du einen Füller/Kugelschreiber, Bleistift, ein Lineal, einen Zirkel, den GTR und die Formelsammlung.</a:t>
            </a:r>
          </a:p>
          <a:p>
            <a:pPr marL="45720" indent="0">
              <a:buNone/>
            </a:pPr>
            <a:r>
              <a:rPr lang="de-DE" dirty="0" smtClean="0"/>
              <a:t>Wenn du weiter klickst, erscheint die erste Aufgabe. Diese läuft zeitgesteuert ab. </a:t>
            </a:r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r>
              <a:rPr lang="de-DE" dirty="0" smtClean="0"/>
              <a:t>Hast du bei Aufgaben Probleme, schaue dir die Videos auf </a:t>
            </a:r>
            <a:r>
              <a:rPr lang="de-DE" dirty="0" smtClean="0">
                <a:hlinkClick r:id="rId3"/>
              </a:rPr>
              <a:t>http://marder.bplaced.net</a:t>
            </a:r>
            <a:r>
              <a:rPr lang="de-DE" dirty="0" smtClean="0"/>
              <a:t> an.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1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(9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B2.3 (3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B2.4 (12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B2.5 (6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B2.6 (12 min)</a:t>
            </a: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4859868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12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5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000"/>
    </mc:Choice>
    <mc:Fallback xmlns="">
      <p:transition spd="slow" advTm="72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bpics365.eu/gbbilder/ferien/schoene-feri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620000" cy="571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usiness-on.de/dateien/bilder/stren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196" y="5013176"/>
            <a:ext cx="2684875" cy="1718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142123" y="-13062"/>
            <a:ext cx="100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150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0"/>
    </mc:Choice>
    <mc:Fallback xmlns="">
      <p:transition spd="slow" advTm="90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142123" y="323364"/>
            <a:ext cx="100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135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142123" y="611396"/>
            <a:ext cx="100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129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6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000"/>
    </mc:Choice>
    <mc:Fallback xmlns="">
      <p:transition spd="slow" advTm="54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142123" y="899428"/>
            <a:ext cx="100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120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7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142123" y="1187460"/>
            <a:ext cx="100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114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1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000"/>
    </mc:Choice>
    <mc:Fallback xmlns="">
      <p:transition spd="slow" advTm="54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142123" y="1475492"/>
            <a:ext cx="100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105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7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(9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(6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A2.4 (9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A3.1-3.4 (6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59142" y="1763524"/>
            <a:ext cx="88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r">
              <a:buNone/>
            </a:pPr>
            <a:r>
              <a:rPr lang="de-DE" b="1" dirty="0" smtClean="0">
                <a:latin typeface="Calibri" pitchFamily="34" charset="0"/>
              </a:rPr>
              <a:t>99 min</a:t>
            </a:r>
            <a:endParaRPr lang="de-DE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5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0"/>
    </mc:Choice>
    <mc:Fallback xmlns="">
      <p:transition spd="slow" advTm="90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E6C08BEF30FC49A4D81BB8FB1B31DF" ma:contentTypeVersion="5" ma:contentTypeDescription="Ein neues Dokument erstellen." ma:contentTypeScope="" ma:versionID="9aa482828ae0bcb73a366822b113c8e2">
  <xsd:schema xmlns:xsd="http://www.w3.org/2001/XMLSchema" xmlns:xs="http://www.w3.org/2001/XMLSchema" xmlns:p="http://schemas.microsoft.com/office/2006/metadata/properties" xmlns:ns2="572ed074-dc41-4cdd-98c5-48a824c09bdd" targetNamespace="http://schemas.microsoft.com/office/2006/metadata/properties" ma:root="true" ma:fieldsID="0530dac984375bb849c78f3b8416507f" ns2:_="">
    <xsd:import namespace="572ed074-dc41-4cdd-98c5-48a824c09b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2ed074-dc41-4cdd-98c5-48a824c09b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D6FA23-B91E-4565-8F13-218E92A302F8}"/>
</file>

<file path=customXml/itemProps2.xml><?xml version="1.0" encoding="utf-8"?>
<ds:datastoreItem xmlns:ds="http://schemas.openxmlformats.org/officeDocument/2006/customXml" ds:itemID="{D34BF336-CD13-4ACC-A5F0-AFA6087002E7}"/>
</file>

<file path=customXml/itemProps3.xml><?xml version="1.0" encoding="utf-8"?>
<ds:datastoreItem xmlns:ds="http://schemas.openxmlformats.org/officeDocument/2006/customXml" ds:itemID="{534B2BCC-2478-4A64-934A-A08980EECE98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966</Words>
  <Application>Microsoft Office PowerPoint</Application>
  <PresentationFormat>Bildschirmpräsentation (4:3)</PresentationFormat>
  <Paragraphs>305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Slipstream</vt:lpstr>
      <vt:lpstr>Abschlussprüfung 2012 (nur Zeitangabe)</vt:lpstr>
      <vt:lpstr>MII / III 2012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Zeichnen auf Zeit</dc:title>
  <dc:creator>Tin Wing</dc:creator>
  <cp:lastModifiedBy>Derwing</cp:lastModifiedBy>
  <cp:revision>58</cp:revision>
  <dcterms:created xsi:type="dcterms:W3CDTF">2013-04-28T16:53:15Z</dcterms:created>
  <dcterms:modified xsi:type="dcterms:W3CDTF">2014-03-07T17:22:26Z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0x01010065E6C08BEF30FC49A4D81BB8FB1B31DF</vt:lpwstr>
  </property>
</Properties>
</file>