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0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84" autoAdjust="0"/>
    <p:restoredTop sz="94660"/>
  </p:normalViewPr>
  <p:slideViewPr>
    <p:cSldViewPr>
      <p:cViewPr varScale="1">
        <p:scale>
          <a:sx n="84" d="100"/>
          <a:sy n="84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1C9C3-DB6B-45E7-81EF-21FBF7BD3627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FA840-CCFE-413F-AC5F-9ED2B3D51B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48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3039D1-985F-4DA6-B001-959CD136E460}" type="datetimeFigureOut">
              <a:rPr lang="de-DE" smtClean="0"/>
              <a:t>26.05.2016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BBA827-0081-458D-A426-AAFE858F57D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rder.bplaced.net/" TargetMode="External"/><Relationship Id="rId2" Type="http://schemas.openxmlformats.org/officeDocument/2006/relationships/hyperlink" Target="http://www.isb.bayern.de/realschule/leistungserhebungen/abschlusspruefungen-realschule/mathemati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140968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de-DE" dirty="0" smtClean="0"/>
              <a:t>Abschlussprüfung</a:t>
            </a:r>
            <a:br>
              <a:rPr lang="de-DE" dirty="0" smtClean="0"/>
            </a:br>
            <a:r>
              <a:rPr lang="de-DE" dirty="0" smtClean="0"/>
              <a:t>2011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86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3672408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A1.1-1.3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A2.1 </a:t>
            </a:r>
            <a:r>
              <a:rPr lang="de-DE" sz="2800" b="1" dirty="0" smtClean="0">
                <a:latin typeface="Calibri" pitchFamily="34" charset="0"/>
              </a:rPr>
              <a:t>(7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A2.2 (</a:t>
            </a:r>
            <a:r>
              <a:rPr lang="de-DE" sz="2800" b="1" dirty="0" smtClean="0">
                <a:latin typeface="Calibri" pitchFamily="34" charset="0"/>
              </a:rPr>
              <a:t>12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A3 (</a:t>
            </a:r>
            <a:r>
              <a:rPr lang="de-DE" sz="2800" b="1" dirty="0" smtClean="0">
                <a:latin typeface="Calibri" pitchFamily="34" charset="0"/>
              </a:rPr>
              <a:t>12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B1.1 (</a:t>
            </a:r>
            <a:r>
              <a:rPr lang="de-DE" sz="2800" b="1" dirty="0" smtClean="0">
                <a:latin typeface="Calibri" pitchFamily="34" charset="0"/>
              </a:rPr>
              <a:t>15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B1.2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0"/>
    </mc:Choice>
    <mc:Fallback xmlns="">
      <p:transition spd="slow" advTm="1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(7 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 (12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7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000"/>
    </mc:Choice>
    <mc:Fallback xmlns="">
      <p:transition spd="slow" advTm="4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(10 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 (12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92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0"/>
    </mc:Choice>
    <mc:Fallback xmlns="">
      <p:transition spd="slow" advTm="60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(7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 (12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7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000"/>
    </mc:Choice>
    <mc:Fallback xmlns="">
      <p:transition spd="slow" advTm="4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(7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 (12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42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0"/>
    </mc:Choice>
    <mc:Fallback xmlns=""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(7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(5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(10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 (12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01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0"/>
    </mc:Choice>
    <mc:Fallback xmlns="">
      <p:transition spd="slow" advTm="60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(7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(5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B2.3 (10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 (12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5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0"/>
    </mc:Choice>
    <mc:Fallback xmlns="">
      <p:transition spd="slow" advTm="60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(7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(5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B2.3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B2.4 (17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 (12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88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0000"/>
    </mc:Choice>
    <mc:Fallback xmlns="">
      <p:transition spd="slow" advTm="102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(7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(5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B2.3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B2.4 (17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B2.5 (15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 (12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3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0"/>
    </mc:Choice>
    <mc:Fallback xmlns="">
      <p:transition spd="slow" advTm="90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4658526" y="332656"/>
            <a:ext cx="3960440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B1.4 (7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B1.5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B1.6 (7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B2.1 (5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B2.2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B2.3 (10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B2.4 (17 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B2.5 (15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Puffer: 6 min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971600" y="332656"/>
            <a:ext cx="3672408" cy="6120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A3 (12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Font typeface="Georgia" pitchFamily="18" charset="0"/>
              <a:buNone/>
            </a:pPr>
            <a:r>
              <a:rPr lang="de-DE" sz="2800" b="1" dirty="0" smtClean="0">
                <a:latin typeface="Calibri" pitchFamily="34" charset="0"/>
              </a:rPr>
              <a:t>B1.3 (2 min)</a:t>
            </a: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Font typeface="Georgia" pitchFamily="18" charset="0"/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72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000"/>
    </mc:Choice>
    <mc:Fallback xmlns="">
      <p:transition spd="slow" advTm="3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1489" y="57150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MII / III 2011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424936" cy="56166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dirty="0" smtClean="0"/>
              <a:t>Drucke dir die Abschlussprüfung aus und lege mindestens 8 leere, karierte Blätter bereit. </a:t>
            </a:r>
          </a:p>
          <a:p>
            <a:pPr marL="45720" indent="0">
              <a:buNone/>
            </a:pPr>
            <a:r>
              <a:rPr lang="de-DE" sz="1200" dirty="0">
                <a:hlinkClick r:id="rId2"/>
              </a:rPr>
              <a:t>http://www.isb.bayern.de/realschule/leistungserhebungen/abschlusspruefungen-realschule/mathematik</a:t>
            </a:r>
            <a:r>
              <a:rPr lang="de-DE" sz="1200" dirty="0" smtClean="0">
                <a:hlinkClick r:id="rId2"/>
              </a:rPr>
              <a:t>/</a:t>
            </a:r>
            <a:endParaRPr lang="de-DE" sz="1200" dirty="0" smtClean="0"/>
          </a:p>
          <a:p>
            <a:pPr marL="45720" indent="0">
              <a:buNone/>
            </a:pPr>
            <a:endParaRPr lang="de-DE" sz="1200" dirty="0" smtClean="0"/>
          </a:p>
          <a:p>
            <a:pPr marL="45720" indent="0">
              <a:buNone/>
            </a:pPr>
            <a:r>
              <a:rPr lang="de-DE" dirty="0" smtClean="0"/>
              <a:t>Zusätzlich brauchst du einen Füller/Kugelschreiber, Bleistift, ein </a:t>
            </a:r>
            <a:r>
              <a:rPr lang="de-DE" dirty="0" smtClean="0"/>
              <a:t>Geodreieck, </a:t>
            </a:r>
            <a:r>
              <a:rPr lang="de-DE" dirty="0" smtClean="0"/>
              <a:t>einen Zirkel, den GTR und die Formelsammlung.</a:t>
            </a:r>
          </a:p>
          <a:p>
            <a:pPr marL="45720" indent="0">
              <a:buNone/>
            </a:pPr>
            <a:endParaRPr lang="de-DE" dirty="0" smtClean="0"/>
          </a:p>
          <a:p>
            <a:pPr marL="45720" indent="0">
              <a:buNone/>
            </a:pPr>
            <a:r>
              <a:rPr lang="de-DE" dirty="0" smtClean="0"/>
              <a:t>Hast </a:t>
            </a:r>
            <a:r>
              <a:rPr lang="de-DE" dirty="0" smtClean="0"/>
              <a:t>du bei einer Aufgabe Probleme, schaue dir die Videos auf </a:t>
            </a:r>
            <a:r>
              <a:rPr lang="de-DE" dirty="0" smtClean="0">
                <a:hlinkClick r:id="rId3"/>
              </a:rPr>
              <a:t>http://marder.bplaced.net</a:t>
            </a:r>
            <a:r>
              <a:rPr lang="de-DE" dirty="0" smtClean="0"/>
              <a:t> an.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1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bpics365.eu/gbbilder/ferien/schoene-feri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620000" cy="571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usiness-on.de/dateien/bilder/stren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196" y="5013176"/>
            <a:ext cx="2684875" cy="1718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4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488832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A1.1-1.3 (5 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2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0"/>
    </mc:Choice>
    <mc:Fallback xmlns=""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488832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A1.1-1.3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A2.1 (7 min)</a:t>
            </a:r>
          </a:p>
        </p:txBody>
      </p:sp>
    </p:spTree>
    <p:extLst>
      <p:ext uri="{BB962C8B-B14F-4D97-AF65-F5344CB8AC3E}">
        <p14:creationId xmlns:p14="http://schemas.microsoft.com/office/powerpoint/2010/main" val="21461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000"/>
    </mc:Choice>
    <mc:Fallback xmlns="">
      <p:transition spd="slow" advTm="4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488832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A1.1-1.3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A2.1 (7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A2.2 (12 min)</a:t>
            </a:r>
          </a:p>
        </p:txBody>
      </p:sp>
    </p:spTree>
    <p:extLst>
      <p:ext uri="{BB962C8B-B14F-4D97-AF65-F5344CB8AC3E}">
        <p14:creationId xmlns:p14="http://schemas.microsoft.com/office/powerpoint/2010/main" val="338856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000"/>
    </mc:Choice>
    <mc:Fallback xmlns="">
      <p:transition spd="slow" advTm="7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488832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A1.1-1.3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A2.1 (7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A2.2 (</a:t>
            </a:r>
            <a:r>
              <a:rPr lang="de-DE" sz="2800" b="1" dirty="0" smtClean="0">
                <a:latin typeface="Calibri" pitchFamily="34" charset="0"/>
              </a:rPr>
              <a:t>12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A2.3 (5 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6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0"/>
    </mc:Choice>
    <mc:Fallback xmlns=""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488832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A1.1-1.3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A2.1 (7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A2.2 (</a:t>
            </a:r>
            <a:r>
              <a:rPr lang="de-DE" sz="2800" b="1" dirty="0" smtClean="0">
                <a:latin typeface="Calibri" pitchFamily="34" charset="0"/>
              </a:rPr>
              <a:t>12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</a:t>
            </a:r>
            <a:r>
              <a:rPr lang="de-DE" sz="2800" b="1" dirty="0" smtClean="0">
                <a:latin typeface="Calibri" pitchFamily="34" charset="0"/>
              </a:rPr>
              <a:t>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</a:t>
            </a:r>
            <a:r>
              <a:rPr lang="de-DE" sz="2800" b="1" dirty="0" smtClean="0">
                <a:latin typeface="Calibri" pitchFamily="34" charset="0"/>
              </a:rPr>
              <a:t>3 (12 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82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0000"/>
    </mc:Choice>
    <mc:Fallback xmlns="">
      <p:transition spd="slow" advTm="7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488832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A1.1-1.3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A2.1 </a:t>
            </a:r>
            <a:r>
              <a:rPr lang="de-DE" sz="2800" b="1" dirty="0" smtClean="0">
                <a:latin typeface="Calibri" pitchFamily="34" charset="0"/>
              </a:rPr>
              <a:t>(7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A2.2 (</a:t>
            </a:r>
            <a:r>
              <a:rPr lang="de-DE" sz="2800" b="1" dirty="0" smtClean="0">
                <a:latin typeface="Calibri" pitchFamily="34" charset="0"/>
              </a:rPr>
              <a:t>12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A3 (</a:t>
            </a:r>
            <a:r>
              <a:rPr lang="de-DE" sz="2800" b="1" dirty="0" smtClean="0">
                <a:latin typeface="Calibri" pitchFamily="34" charset="0"/>
              </a:rPr>
              <a:t>12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B1.1 (15 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0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000"/>
    </mc:Choice>
    <mc:Fallback xmlns="">
      <p:transition spd="slow" advTm="90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488832" cy="60486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A1.1-1.3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A2.1 </a:t>
            </a:r>
            <a:r>
              <a:rPr lang="de-DE" sz="2800" b="1" dirty="0" smtClean="0">
                <a:latin typeface="Calibri" pitchFamily="34" charset="0"/>
              </a:rPr>
              <a:t>(7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A2.2 (</a:t>
            </a:r>
            <a:r>
              <a:rPr lang="de-DE" sz="2800" b="1" dirty="0" smtClean="0">
                <a:latin typeface="Calibri" pitchFamily="34" charset="0"/>
              </a:rPr>
              <a:t>12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A2.3 </a:t>
            </a:r>
            <a:r>
              <a:rPr lang="de-DE" sz="2800" b="1" dirty="0" smtClean="0">
                <a:latin typeface="Calibri" pitchFamily="34" charset="0"/>
              </a:rPr>
              <a:t>(5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A3 (</a:t>
            </a:r>
            <a:r>
              <a:rPr lang="de-DE" sz="2800" b="1" dirty="0" smtClean="0">
                <a:latin typeface="Calibri" pitchFamily="34" charset="0"/>
              </a:rPr>
              <a:t>12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endParaRPr lang="de-DE" sz="2800" b="1" dirty="0">
              <a:latin typeface="Calibri" pitchFamily="34" charset="0"/>
            </a:endParaRPr>
          </a:p>
          <a:p>
            <a:pPr marL="45720" indent="0">
              <a:buNone/>
            </a:pPr>
            <a:r>
              <a:rPr lang="de-DE" sz="2800" b="1" dirty="0">
                <a:latin typeface="Calibri" pitchFamily="34" charset="0"/>
              </a:rPr>
              <a:t>B1.1 (</a:t>
            </a:r>
            <a:r>
              <a:rPr lang="de-DE" sz="2800" b="1" dirty="0" smtClean="0">
                <a:latin typeface="Calibri" pitchFamily="34" charset="0"/>
              </a:rPr>
              <a:t>15 </a:t>
            </a:r>
            <a:r>
              <a:rPr lang="de-DE" sz="2800" b="1" dirty="0">
                <a:latin typeface="Calibri" pitchFamily="34" charset="0"/>
              </a:rPr>
              <a:t>min)</a:t>
            </a:r>
          </a:p>
          <a:p>
            <a:pPr marL="45720" indent="0">
              <a:buNone/>
            </a:pPr>
            <a:r>
              <a:rPr lang="de-DE" sz="2800" b="1" dirty="0" smtClean="0">
                <a:latin typeface="Calibri" pitchFamily="34" charset="0"/>
              </a:rPr>
              <a:t>B1.2 (5 min)</a:t>
            </a: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  <a:p>
            <a:pPr marL="45720" indent="0">
              <a:buNone/>
            </a:pPr>
            <a:endParaRPr lang="de-DE" sz="28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58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0"/>
    </mc:Choice>
    <mc:Fallback xmlns=""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E6C08BEF30FC49A4D81BB8FB1B31DF" ma:contentTypeVersion="5" ma:contentTypeDescription="Ein neues Dokument erstellen." ma:contentTypeScope="" ma:versionID="9aa482828ae0bcb73a366822b113c8e2">
  <xsd:schema xmlns:xsd="http://www.w3.org/2001/XMLSchema" xmlns:xs="http://www.w3.org/2001/XMLSchema" xmlns:p="http://schemas.microsoft.com/office/2006/metadata/properties" xmlns:ns2="572ed074-dc41-4cdd-98c5-48a824c09bdd" targetNamespace="http://schemas.microsoft.com/office/2006/metadata/properties" ma:root="true" ma:fieldsID="0530dac984375bb849c78f3b8416507f" ns2:_="">
    <xsd:import namespace="572ed074-dc41-4cdd-98c5-48a824c09b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2ed074-dc41-4cdd-98c5-48a824c09b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CEE08E-2B1A-4C52-90EA-5BE78723BAC8}"/>
</file>

<file path=customXml/itemProps2.xml><?xml version="1.0" encoding="utf-8"?>
<ds:datastoreItem xmlns:ds="http://schemas.openxmlformats.org/officeDocument/2006/customXml" ds:itemID="{826D1D59-7CAA-4F3C-A127-4A777655A913}"/>
</file>

<file path=customXml/itemProps3.xml><?xml version="1.0" encoding="utf-8"?>
<ds:datastoreItem xmlns:ds="http://schemas.openxmlformats.org/officeDocument/2006/customXml" ds:itemID="{6EF6B3C9-9498-4481-AE29-9DEEF28DBBD2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825</Words>
  <Application>Microsoft Office PowerPoint</Application>
  <PresentationFormat>Bildschirmpräsentation (4:3)</PresentationFormat>
  <Paragraphs>231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Slipstream</vt:lpstr>
      <vt:lpstr>Abschlussprüfung 2011</vt:lpstr>
      <vt:lpstr>MII / III 2011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Zeichnen auf Zeit</dc:title>
  <dc:creator>Tin Wing</dc:creator>
  <cp:lastModifiedBy>tinwing</cp:lastModifiedBy>
  <cp:revision>56</cp:revision>
  <dcterms:created xsi:type="dcterms:W3CDTF">2013-04-28T16:53:15Z</dcterms:created>
  <dcterms:modified xsi:type="dcterms:W3CDTF">2016-05-26T14:11:18Z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0x01010065E6C08BEF30FC49A4D81BB8FB1B31DF</vt:lpwstr>
  </property>
</Properties>
</file>